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85" r:id="rId15"/>
    <p:sldId id="270" r:id="rId16"/>
    <p:sldId id="286" r:id="rId17"/>
    <p:sldId id="287" r:id="rId18"/>
    <p:sldId id="273" r:id="rId19"/>
    <p:sldId id="274" r:id="rId20"/>
    <p:sldId id="275" r:id="rId21"/>
    <p:sldId id="276" r:id="rId22"/>
    <p:sldId id="288" r:id="rId23"/>
    <p:sldId id="27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BD5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62810-116E-4E21-8328-1025BB16383B}" type="datetimeFigureOut">
              <a:rPr lang="en-AU" smtClean="0"/>
              <a:t>17/07/2023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EC58D-A32F-4816-9CBA-DF6BB0A6E1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35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9" name="Google Shape;3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7" name="Google Shape;40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1" name="Google Shape;43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7" name="Google Shape;4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5" name="Google Shape;45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3" name="Google Shape;4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2" name="Google Shape;47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07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36"/>
          <p:cNvGrpSpPr/>
          <p:nvPr/>
        </p:nvGrpSpPr>
        <p:grpSpPr>
          <a:xfrm>
            <a:off x="-60833" y="304900"/>
            <a:ext cx="12308400" cy="6248200"/>
            <a:chOff x="-45625" y="228675"/>
            <a:chExt cx="9231300" cy="4686150"/>
          </a:xfrm>
        </p:grpSpPr>
        <p:cxnSp>
          <p:nvCxnSpPr>
            <p:cNvPr id="1757" name="Google Shape;1757;p3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3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3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3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3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3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3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3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3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3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3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3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3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3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3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72" name="Google Shape;1772;p3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8243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Google Shape;1787;p37"/>
          <p:cNvGrpSpPr/>
          <p:nvPr/>
        </p:nvGrpSpPr>
        <p:grpSpPr>
          <a:xfrm>
            <a:off x="-60833" y="304900"/>
            <a:ext cx="12308400" cy="6248200"/>
            <a:chOff x="-45625" y="228675"/>
            <a:chExt cx="9231300" cy="4686150"/>
          </a:xfrm>
        </p:grpSpPr>
        <p:cxnSp>
          <p:nvCxnSpPr>
            <p:cNvPr id="1788" name="Google Shape;1788;p3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6" name="Google Shape;1796;p3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7" name="Google Shape;1797;p3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3" name="Google Shape;1803;p3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7" name="Google Shape;1817;p37"/>
          <p:cNvGrpSpPr/>
          <p:nvPr/>
        </p:nvGrpSpPr>
        <p:grpSpPr>
          <a:xfrm>
            <a:off x="-55204" y="-2682334"/>
            <a:ext cx="13014272" cy="9766067"/>
            <a:chOff x="-41403" y="-2011750"/>
            <a:chExt cx="9760704" cy="7324550"/>
          </a:xfrm>
        </p:grpSpPr>
        <p:sp>
          <p:nvSpPr>
            <p:cNvPr id="1818" name="Google Shape;1818;p37"/>
            <p:cNvSpPr/>
            <p:nvPr/>
          </p:nvSpPr>
          <p:spPr>
            <a:xfrm>
              <a:off x="3002200" y="-2011750"/>
              <a:ext cx="3184500" cy="3184500"/>
            </a:xfrm>
            <a:prstGeom prst="pie">
              <a:avLst>
                <a:gd name="adj1" fmla="val 0"/>
                <a:gd name="adj2" fmla="val 1083452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37"/>
            <p:cNvSpPr/>
            <p:nvPr/>
          </p:nvSpPr>
          <p:spPr>
            <a:xfrm rot="10800000">
              <a:off x="7663946" y="-165225"/>
              <a:ext cx="2055354" cy="5424989"/>
            </a:xfrm>
            <a:custGeom>
              <a:avLst/>
              <a:gdLst/>
              <a:ahLst/>
              <a:cxnLst/>
              <a:rect l="l" t="t" r="r" b="b"/>
              <a:pathLst>
                <a:path w="34077" h="89948" extrusionOk="0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37"/>
            <p:cNvSpPr/>
            <p:nvPr/>
          </p:nvSpPr>
          <p:spPr>
            <a:xfrm flipH="1">
              <a:off x="-41403" y="-169287"/>
              <a:ext cx="971827" cy="5482087"/>
            </a:xfrm>
            <a:custGeom>
              <a:avLst/>
              <a:gdLst/>
              <a:ahLst/>
              <a:cxnLst/>
              <a:rect l="l" t="t" r="r" b="b"/>
              <a:pathLst>
                <a:path w="18580" h="104810" extrusionOk="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1" name="Google Shape;1821;p37"/>
          <p:cNvGrpSpPr/>
          <p:nvPr/>
        </p:nvGrpSpPr>
        <p:grpSpPr>
          <a:xfrm>
            <a:off x="33816" y="-55047"/>
            <a:ext cx="13468439" cy="6628013"/>
            <a:chOff x="25362" y="-41285"/>
            <a:chExt cx="10101329" cy="4971010"/>
          </a:xfrm>
        </p:grpSpPr>
        <p:grpSp>
          <p:nvGrpSpPr>
            <p:cNvPr id="1822" name="Google Shape;1822;p37"/>
            <p:cNvGrpSpPr/>
            <p:nvPr/>
          </p:nvGrpSpPr>
          <p:grpSpPr>
            <a:xfrm>
              <a:off x="8351761" y="398771"/>
              <a:ext cx="1167472" cy="1051553"/>
              <a:chOff x="7816586" y="206146"/>
              <a:chExt cx="1167472" cy="1051553"/>
            </a:xfrm>
          </p:grpSpPr>
          <p:sp>
            <p:nvSpPr>
              <p:cNvPr id="1823" name="Google Shape;1823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29" name="Google Shape;1829;p37"/>
            <p:cNvGrpSpPr/>
            <p:nvPr/>
          </p:nvGrpSpPr>
          <p:grpSpPr>
            <a:xfrm rot="10800000">
              <a:off x="8428911" y="3878171"/>
              <a:ext cx="1167472" cy="1051553"/>
              <a:chOff x="7816586" y="206146"/>
              <a:chExt cx="1167472" cy="1051553"/>
            </a:xfrm>
          </p:grpSpPr>
          <p:sp>
            <p:nvSpPr>
              <p:cNvPr id="1830" name="Google Shape;1830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36" name="Google Shape;1836;p37"/>
            <p:cNvGrpSpPr/>
            <p:nvPr/>
          </p:nvGrpSpPr>
          <p:grpSpPr>
            <a:xfrm rot="6929944" flipH="1">
              <a:off x="8268592" y="1784838"/>
              <a:ext cx="1488076" cy="1758835"/>
              <a:chOff x="7495995" y="-501121"/>
              <a:chExt cx="1488063" cy="1758820"/>
            </a:xfrm>
          </p:grpSpPr>
          <p:sp>
            <p:nvSpPr>
              <p:cNvPr id="1837" name="Google Shape;1837;p37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 rot="8100000">
                <a:off x="7506289" y="-486372"/>
                <a:ext cx="64912" cy="56003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3" name="Google Shape;1843;p37"/>
            <p:cNvGrpSpPr/>
            <p:nvPr/>
          </p:nvGrpSpPr>
          <p:grpSpPr>
            <a:xfrm>
              <a:off x="25362" y="362910"/>
              <a:ext cx="732499" cy="4434391"/>
              <a:chOff x="25362" y="362910"/>
              <a:chExt cx="732499" cy="4434391"/>
            </a:xfrm>
          </p:grpSpPr>
          <p:grpSp>
            <p:nvGrpSpPr>
              <p:cNvPr id="1844" name="Google Shape;1844;p37"/>
              <p:cNvGrpSpPr/>
              <p:nvPr/>
            </p:nvGrpSpPr>
            <p:grpSpPr>
              <a:xfrm>
                <a:off x="25362" y="2071506"/>
                <a:ext cx="732499" cy="2725795"/>
                <a:chOff x="-113388" y="2221306"/>
                <a:chExt cx="732499" cy="2725795"/>
              </a:xfrm>
            </p:grpSpPr>
            <p:sp>
              <p:nvSpPr>
                <p:cNvPr id="1845" name="Google Shape;1845;p37"/>
                <p:cNvSpPr/>
                <p:nvPr/>
              </p:nvSpPr>
              <p:spPr>
                <a:xfrm rot="-2700000">
                  <a:off x="543904" y="4625798"/>
                  <a:ext cx="64912" cy="560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37"/>
                <p:cNvSpPr/>
                <p:nvPr/>
              </p:nvSpPr>
              <p:spPr>
                <a:xfrm rot="-2700000">
                  <a:off x="79502" y="3821868"/>
                  <a:ext cx="143401" cy="123885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37"/>
                <p:cNvSpPr/>
                <p:nvPr/>
              </p:nvSpPr>
              <p:spPr>
                <a:xfrm rot="1151728">
                  <a:off x="160074" y="4861050"/>
                  <a:ext cx="85769" cy="74003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8" name="Google Shape;1848;p37"/>
                <p:cNvSpPr/>
                <p:nvPr/>
              </p:nvSpPr>
              <p:spPr>
                <a:xfrm rot="1937948">
                  <a:off x="-93465" y="2247434"/>
                  <a:ext cx="130254" cy="112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9" name="Google Shape;1849;p37"/>
                <p:cNvSpPr/>
                <p:nvPr/>
              </p:nvSpPr>
              <p:spPr>
                <a:xfrm rot="1151394">
                  <a:off x="149557" y="3159135"/>
                  <a:ext cx="64801" cy="5588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37"/>
                <p:cNvSpPr/>
                <p:nvPr/>
              </p:nvSpPr>
              <p:spPr>
                <a:xfrm rot="-2700000">
                  <a:off x="67004" y="4384723"/>
                  <a:ext cx="64912" cy="560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51" name="Google Shape;1851;p37"/>
              <p:cNvSpPr/>
              <p:nvPr/>
            </p:nvSpPr>
            <p:spPr>
              <a:xfrm rot="1932993">
                <a:off x="343488" y="1209882"/>
                <a:ext cx="103541" cy="8939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 rot="-2700000">
                <a:off x="142052" y="395468"/>
                <a:ext cx="143401" cy="12388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3" name="Google Shape;1853;p37"/>
            <p:cNvGrpSpPr/>
            <p:nvPr/>
          </p:nvGrpSpPr>
          <p:grpSpPr>
            <a:xfrm>
              <a:off x="3342483" y="-41285"/>
              <a:ext cx="2383157" cy="855826"/>
              <a:chOff x="3342483" y="-41285"/>
              <a:chExt cx="2383157" cy="855826"/>
            </a:xfrm>
          </p:grpSpPr>
          <p:sp>
            <p:nvSpPr>
              <p:cNvPr id="1854" name="Google Shape;1854;p37"/>
              <p:cNvSpPr/>
              <p:nvPr/>
            </p:nvSpPr>
            <p:spPr>
              <a:xfrm rot="9939562">
                <a:off x="4776349" y="201959"/>
                <a:ext cx="178048" cy="153891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 rot="-867018">
                <a:off x="3864470" y="241549"/>
                <a:ext cx="80548" cy="6941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 rot="9932982">
                <a:off x="4210994" y="-32343"/>
                <a:ext cx="80548" cy="69416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 rot="-6684311">
                <a:off x="4363270" y="729817"/>
                <a:ext cx="80557" cy="69248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 rot="-7024157">
                <a:off x="5590111" y="163079"/>
                <a:ext cx="121960" cy="10519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17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1" name="Google Shape;1861;p38"/>
          <p:cNvGrpSpPr/>
          <p:nvPr/>
        </p:nvGrpSpPr>
        <p:grpSpPr>
          <a:xfrm>
            <a:off x="-60833" y="304900"/>
            <a:ext cx="12308400" cy="6248200"/>
            <a:chOff x="-45625" y="228675"/>
            <a:chExt cx="9231300" cy="4686150"/>
          </a:xfrm>
        </p:grpSpPr>
        <p:cxnSp>
          <p:nvCxnSpPr>
            <p:cNvPr id="1862" name="Google Shape;1862;p3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3" name="Google Shape;1863;p3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4" name="Google Shape;1864;p3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5" name="Google Shape;1865;p3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6" name="Google Shape;1866;p3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7" name="Google Shape;1867;p3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8" name="Google Shape;1868;p3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9" name="Google Shape;1869;p3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0" name="Google Shape;1870;p3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3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3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3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3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3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3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7" name="Google Shape;1877;p3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1" name="Google Shape;1891;p38"/>
          <p:cNvSpPr/>
          <p:nvPr/>
        </p:nvSpPr>
        <p:spPr>
          <a:xfrm>
            <a:off x="10279591" y="5052403"/>
            <a:ext cx="1917992" cy="1805696"/>
          </a:xfrm>
          <a:custGeom>
            <a:avLst/>
            <a:gdLst/>
            <a:ahLst/>
            <a:cxnLst/>
            <a:rect l="l" t="t" r="r" b="b"/>
            <a:pathLst>
              <a:path w="59301" h="55829" extrusionOk="0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2" name="Google Shape;1892;p38"/>
          <p:cNvGrpSpPr/>
          <p:nvPr/>
        </p:nvGrpSpPr>
        <p:grpSpPr>
          <a:xfrm rot="10800000" flipH="1">
            <a:off x="-60836" y="-77628"/>
            <a:ext cx="12283671" cy="2199749"/>
            <a:chOff x="-139211" y="3571038"/>
            <a:chExt cx="9305811" cy="1666477"/>
          </a:xfrm>
        </p:grpSpPr>
        <p:sp>
          <p:nvSpPr>
            <p:cNvPr id="1893" name="Google Shape;1893;p38"/>
            <p:cNvSpPr/>
            <p:nvPr/>
          </p:nvSpPr>
          <p:spPr>
            <a:xfrm rot="10800000" flipH="1">
              <a:off x="-139211" y="3641268"/>
              <a:ext cx="7017451" cy="1596247"/>
            </a:xfrm>
            <a:custGeom>
              <a:avLst/>
              <a:gdLst/>
              <a:ahLst/>
              <a:cxnLst/>
              <a:rect l="l" t="t" r="r" b="b"/>
              <a:pathLst>
                <a:path w="252699" h="57481" extrusionOk="0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8"/>
            <p:cNvSpPr/>
            <p:nvPr/>
          </p:nvSpPr>
          <p:spPr>
            <a:xfrm rot="10800000" flipH="1">
              <a:off x="2501826" y="3571038"/>
              <a:ext cx="6664774" cy="1665434"/>
            </a:xfrm>
            <a:custGeom>
              <a:avLst/>
              <a:gdLst/>
              <a:ahLst/>
              <a:cxnLst/>
              <a:rect l="l" t="t" r="r" b="b"/>
              <a:pathLst>
                <a:path w="208323" h="52057" extrusionOk="0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5" name="Google Shape;1895;p38"/>
          <p:cNvGrpSpPr/>
          <p:nvPr/>
        </p:nvGrpSpPr>
        <p:grpSpPr>
          <a:xfrm>
            <a:off x="10422115" y="274862"/>
            <a:ext cx="1556629" cy="1402071"/>
            <a:chOff x="7816586" y="206146"/>
            <a:chExt cx="1167472" cy="1051553"/>
          </a:xfrm>
        </p:grpSpPr>
        <p:sp>
          <p:nvSpPr>
            <p:cNvPr id="1896" name="Google Shape;1896;p38"/>
            <p:cNvSpPr/>
            <p:nvPr/>
          </p:nvSpPr>
          <p:spPr>
            <a:xfrm rot="9216718">
              <a:off x="8835521" y="1122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8"/>
            <p:cNvSpPr/>
            <p:nvPr/>
          </p:nvSpPr>
          <p:spPr>
            <a:xfrm rot="-9648272">
              <a:off x="8431104" y="325317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8"/>
            <p:cNvSpPr/>
            <p:nvPr/>
          </p:nvSpPr>
          <p:spPr>
            <a:xfrm rot="8100000">
              <a:off x="8441530" y="8580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8"/>
            <p:cNvSpPr/>
            <p:nvPr/>
          </p:nvSpPr>
          <p:spPr>
            <a:xfrm rot="8100000">
              <a:off x="8908830" y="2208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8"/>
            <p:cNvSpPr/>
            <p:nvPr/>
          </p:nvSpPr>
          <p:spPr>
            <a:xfrm rot="8100000">
              <a:off x="8833705" y="6754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8"/>
            <p:cNvSpPr/>
            <p:nvPr/>
          </p:nvSpPr>
          <p:spPr>
            <a:xfrm rot="8100000">
              <a:off x="7826880" y="25749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2" name="Google Shape;1902;p38"/>
          <p:cNvGrpSpPr/>
          <p:nvPr/>
        </p:nvGrpSpPr>
        <p:grpSpPr>
          <a:xfrm>
            <a:off x="10976469" y="5482742"/>
            <a:ext cx="1128880" cy="1254172"/>
            <a:chOff x="8232352" y="4112056"/>
            <a:chExt cx="846660" cy="940629"/>
          </a:xfrm>
        </p:grpSpPr>
        <p:sp>
          <p:nvSpPr>
            <p:cNvPr id="1903" name="Google Shape;1903;p38"/>
            <p:cNvSpPr/>
            <p:nvPr/>
          </p:nvSpPr>
          <p:spPr>
            <a:xfrm rot="-2700000">
              <a:off x="8255152" y="4896243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38"/>
            <p:cNvSpPr/>
            <p:nvPr/>
          </p:nvSpPr>
          <p:spPr>
            <a:xfrm rot="1937948">
              <a:off x="8928835" y="41381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38"/>
            <p:cNvSpPr/>
            <p:nvPr/>
          </p:nvSpPr>
          <p:spPr>
            <a:xfrm rot="8100000">
              <a:off x="8961505" y="4537745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8"/>
            <p:cNvSpPr/>
            <p:nvPr/>
          </p:nvSpPr>
          <p:spPr>
            <a:xfrm rot="-2700000">
              <a:off x="8833704" y="48700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7" name="Google Shape;1907;p38"/>
          <p:cNvGrpSpPr/>
          <p:nvPr/>
        </p:nvGrpSpPr>
        <p:grpSpPr>
          <a:xfrm>
            <a:off x="213585" y="274862"/>
            <a:ext cx="7016564" cy="1402071"/>
            <a:chOff x="160188" y="206146"/>
            <a:chExt cx="5262423" cy="1051553"/>
          </a:xfrm>
        </p:grpSpPr>
        <p:sp>
          <p:nvSpPr>
            <p:cNvPr id="1908" name="Google Shape;1908;p38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8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8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8"/>
            <p:cNvSpPr/>
            <p:nvPr/>
          </p:nvSpPr>
          <p:spPr>
            <a:xfrm rot="1151394">
              <a:off x="1169807" y="23778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8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8"/>
            <p:cNvSpPr/>
            <p:nvPr/>
          </p:nvSpPr>
          <p:spPr>
            <a:xfrm rot="-2700000">
              <a:off x="188195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8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8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8"/>
            <p:cNvSpPr/>
            <p:nvPr/>
          </p:nvSpPr>
          <p:spPr>
            <a:xfrm rot="9216718">
              <a:off x="5093771" y="581067"/>
              <a:ext cx="130274" cy="1125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8"/>
            <p:cNvSpPr/>
            <p:nvPr/>
          </p:nvSpPr>
          <p:spPr>
            <a:xfrm rot="8100000">
              <a:off x="5347405" y="334320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8"/>
            <p:cNvSpPr/>
            <p:nvPr/>
          </p:nvSpPr>
          <p:spPr>
            <a:xfrm rot="-2700000">
              <a:off x="4564302" y="401718"/>
              <a:ext cx="143401" cy="12388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9" name="Google Shape;1919;p38"/>
          <p:cNvSpPr/>
          <p:nvPr/>
        </p:nvSpPr>
        <p:spPr>
          <a:xfrm>
            <a:off x="-42197" y="4836090"/>
            <a:ext cx="1949327" cy="2045999"/>
          </a:xfrm>
          <a:custGeom>
            <a:avLst/>
            <a:gdLst/>
            <a:ahLst/>
            <a:cxnLst/>
            <a:rect l="l" t="t" r="r" b="b"/>
            <a:pathLst>
              <a:path w="76846" h="80657" extrusionOk="0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20" name="Google Shape;1920;p38"/>
          <p:cNvGrpSpPr/>
          <p:nvPr/>
        </p:nvGrpSpPr>
        <p:grpSpPr>
          <a:xfrm>
            <a:off x="75603" y="5052414"/>
            <a:ext cx="1580341" cy="1720295"/>
            <a:chOff x="56702" y="3789310"/>
            <a:chExt cx="1185256" cy="1290221"/>
          </a:xfrm>
        </p:grpSpPr>
        <p:sp>
          <p:nvSpPr>
            <p:cNvPr id="1921" name="Google Shape;1921;p38"/>
            <p:cNvSpPr/>
            <p:nvPr/>
          </p:nvSpPr>
          <p:spPr>
            <a:xfrm rot="-2700000">
              <a:off x="953379" y="4734798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8"/>
            <p:cNvSpPr/>
            <p:nvPr/>
          </p:nvSpPr>
          <p:spPr>
            <a:xfrm rot="-2700000">
              <a:off x="79502" y="3821868"/>
              <a:ext cx="143401" cy="12388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8"/>
            <p:cNvSpPr/>
            <p:nvPr/>
          </p:nvSpPr>
          <p:spPr>
            <a:xfrm rot="1151728">
              <a:off x="160074" y="4861050"/>
              <a:ext cx="85769" cy="7400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8"/>
            <p:cNvSpPr/>
            <p:nvPr/>
          </p:nvSpPr>
          <p:spPr>
            <a:xfrm rot="1937948">
              <a:off x="605135" y="4940959"/>
              <a:ext cx="130254" cy="112446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8"/>
            <p:cNvSpPr/>
            <p:nvPr/>
          </p:nvSpPr>
          <p:spPr>
            <a:xfrm rot="1151394">
              <a:off x="1169807" y="4969235"/>
              <a:ext cx="64801" cy="55881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8"/>
            <p:cNvSpPr/>
            <p:nvPr/>
          </p:nvSpPr>
          <p:spPr>
            <a:xfrm rot="-2700000">
              <a:off x="67004" y="4384723"/>
              <a:ext cx="64912" cy="5600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158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48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507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/>
          <p:nvPr/>
        </p:nvSpPr>
        <p:spPr>
          <a:xfrm>
            <a:off x="4063592" y="2168510"/>
            <a:ext cx="398312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5189994" y="5030833"/>
            <a:ext cx="17303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Short 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cat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1996628" y="1777650"/>
            <a:ext cx="8117057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oe ow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5189994" y="5030833"/>
            <a:ext cx="17303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Long 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oe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b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ow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/>
          <p:nvPr/>
        </p:nvSpPr>
        <p:spPr>
          <a:xfrm>
            <a:off x="1347538" y="2084104"/>
            <a:ext cx="8154201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oo</a:t>
            </a:r>
            <a:r>
              <a:rPr kumimoji="0" lang="en-AU" sz="19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ue</a:t>
            </a:r>
            <a:endParaRPr kumimoji="0" sz="19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4641844" y="5115239"/>
            <a:ext cx="28266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Long Vowel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M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oo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n C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/>
          <p:nvPr/>
        </p:nvSpPr>
        <p:spPr>
          <a:xfrm>
            <a:off x="4063592" y="2168510"/>
            <a:ext cx="398312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ar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4480066" y="5002696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Controlled 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4063592" y="2168510"/>
            <a:ext cx="398312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4480066" y="5002696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Controlled 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cork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709431" y="2112239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er ir ur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4480066" y="5002697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Controlled 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H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er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B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ir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d H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ur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/>
          <p:nvPr/>
        </p:nvSpPr>
        <p:spPr>
          <a:xfrm>
            <a:off x="709431" y="2112239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ow ou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4480066" y="5002696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Other Vowels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ow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 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Ou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709431" y="1479194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oy oi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4480066" y="5002696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Other Vowels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oy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C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oi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/>
          <p:nvPr/>
        </p:nvSpPr>
        <p:spPr>
          <a:xfrm>
            <a:off x="709431" y="1847987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eer ear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4480066" y="5002696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Other Vowels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D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eer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H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ear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709431" y="1847987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air ere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4480066" y="5002696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Other Vowels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H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air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Th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ere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/>
          <p:nvPr/>
        </p:nvSpPr>
        <p:spPr>
          <a:xfrm>
            <a:off x="709431" y="1847987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4480066" y="5002696"/>
            <a:ext cx="3150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Other Vowels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our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/>
          <p:nvPr/>
        </p:nvSpPr>
        <p:spPr>
          <a:xfrm>
            <a:off x="4063592" y="2168510"/>
            <a:ext cx="398312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Ee</a:t>
            </a:r>
            <a:endParaRPr kumimoji="0" sz="19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5189994" y="5030833"/>
            <a:ext cx="17303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Short 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leg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Pp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5147786" y="5663879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p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in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in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ip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Dd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d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ip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/>
          <p:nvPr/>
        </p:nvSpPr>
        <p:spPr>
          <a:xfrm>
            <a:off x="263238" y="2059002"/>
            <a:ext cx="11095436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6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Kk</a:t>
            </a:r>
            <a:r>
              <a:rPr kumimoji="0" lang="en-AU" sz="1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 Cc  </a:t>
            </a:r>
            <a:r>
              <a:rPr kumimoji="0" lang="en-AU" sz="16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ck</a:t>
            </a:r>
            <a:r>
              <a:rPr kumimoji="0" lang="en-AU" sz="1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5148430" y="4705841"/>
            <a:ext cx="17303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K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old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ba</a:t>
            </a: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ck</a:t>
            </a:r>
            <a:endParaRPr kumimoji="0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Gg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5147786" y="5593540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g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old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04" name="Google Shape;304;p25" descr="The IPKat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9" b="97634" l="2759" r="95345">
                        <a14:foregroundMark x1="11897" y1="65131" x2="3103" y2="59900"/>
                        <a14:foregroundMark x1="11897" y1="70859" x2="24655" y2="88917"/>
                        <a14:foregroundMark x1="24655" y1="88917" x2="25000" y2="89913"/>
                        <a14:foregroundMark x1="54655" y1="92154" x2="62241" y2="97634"/>
                        <a14:foregroundMark x1="90172" y1="88667" x2="93621" y2="84682"/>
                        <a14:foregroundMark x1="26207" y1="15193" x2="17586" y2="11831"/>
                        <a14:foregroundMark x1="32586" y1="10585" x2="41034" y2="3985"/>
                        <a14:foregroundMark x1="58621" y1="3113" x2="62241" y2="10336"/>
                        <a14:foregroundMark x1="82586" y1="9714" x2="86034" y2="16065"/>
                        <a14:foregroundMark x1="92586" y1="21544" x2="88448" y2="21793"/>
                        <a14:foregroundMark x1="4655" y1="23039" x2="12414" y2="23537"/>
                        <a14:foregroundMark x1="89655" y1="60149" x2="95345" y2="5902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7229" y="1431246"/>
            <a:ext cx="3185465" cy="441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5" descr="File:Goose clipart 01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3206" y="1264263"/>
            <a:ext cx="3298693" cy="474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Mm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m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um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12" name="Google Shape;312;p26" descr="Awalkabout’s Weblog | Life in the vicinity of a good t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082" y="1856935"/>
            <a:ext cx="2978639" cy="335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6" descr="Reflections From the Fence: January 20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0221" y="2150730"/>
            <a:ext cx="2838451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Nn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19" name="Google Shape;319;p27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n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ame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20" name="Google Shape;320;p27" descr="Numbers Colorful Clip-art Free Stock Photo - Public Domai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7" y="2092428"/>
            <a:ext cx="3074992" cy="308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 descr="Free vector graphic: Alphabet Word Images, Face, Human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6682" y="2020289"/>
            <a:ext cx="2699167" cy="31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5147786" y="5734217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si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ng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28" name="Google Shape;328;p28" descr="Vector File Man Song Singing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7" y="1628780"/>
            <a:ext cx="3582271" cy="401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 descr="King Crown Beard · Free vector graphic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1274" y="1906802"/>
            <a:ext cx="3156439" cy="3459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Ff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5147786" y="5706081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f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riend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36" name="Google Shape;336;p29" descr="Flower Purple Leaves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8" y="1635814"/>
            <a:ext cx="2863277" cy="400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 descr="Frozen PNG Transparent Images | PNG 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1701" y="1306894"/>
            <a:ext cx="2593583" cy="46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/>
          <p:nvPr/>
        </p:nvSpPr>
        <p:spPr>
          <a:xfrm>
            <a:off x="2547781" y="1698247"/>
            <a:ext cx="7014751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Ii</a:t>
            </a:r>
            <a:endParaRPr kumimoji="0" sz="19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5189994" y="5030832"/>
            <a:ext cx="17303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Short 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</a:t>
            </a: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endParaRPr kumimoji="0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Vv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v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est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44" name="Google Shape;344;p30" descr="Vest Security Road · Free image on Pixabay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89773" l="9956" r="89602">
                        <a14:foregroundMark x1="42257" y1="17614" x2="67478" y2="8523"/>
                        <a14:foregroundMark x1="67478" y1="8523" x2="68584" y2="8523"/>
                        <a14:foregroundMark x1="50000" y1="5492" x2="66372" y2="416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7227" y="1841840"/>
            <a:ext cx="3075604" cy="358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0" descr="Free vector graphic: Van, Vw, Volkswagen, Camper, Travel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4573" y="2463950"/>
            <a:ext cx="3577883" cy="224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Th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51" name="Google Shape;351;p31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Th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in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Th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57" name="Google Shape;357;p32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Th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is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Ss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illy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64" name="Google Shape;364;p33" descr="Superman - Legendary Woods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8" y="1805870"/>
            <a:ext cx="3857173" cy="36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3" descr="Herchel's Blog Spot: June 2012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5" b="95777" l="5732" r="96531">
                        <a14:foregroundMark x1="45551" y1="20513" x2="7089" y2="54299"/>
                        <a14:foregroundMark x1="7089" y1="54299" x2="5882" y2="57466"/>
                        <a14:foregroundMark x1="10860" y1="45098" x2="21267" y2="21870"/>
                        <a14:foregroundMark x1="21267" y1="21870" x2="54148" y2="16742"/>
                        <a14:foregroundMark x1="54148" y1="16742" x2="79336" y2="27903"/>
                        <a14:foregroundMark x1="78281" y1="28959" x2="65460" y2="49170"/>
                        <a14:foregroundMark x1="65460" y1="49170" x2="29261" y2="62896"/>
                        <a14:foregroundMark x1="29261" y1="62896" x2="16139" y2="55656"/>
                        <a14:foregroundMark x1="33032" y1="51131" x2="49170" y2="88989"/>
                        <a14:foregroundMark x1="49170" y1="88989" x2="60030" y2="84465"/>
                        <a14:foregroundMark x1="73303" y1="60633" x2="54449" y2="40573"/>
                        <a14:foregroundMark x1="45551" y1="37104" x2="48718" y2="39517"/>
                        <a14:foregroundMark x1="48115" y1="36048" x2="55505" y2="37707"/>
                        <a14:foregroundMark x1="55807" y1="32579" x2="49170" y2="41327"/>
                        <a14:foregroundMark x1="51282" y1="31825" x2="48718" y2="40875"/>
                        <a14:foregroundMark x1="45551" y1="34540" x2="34389" y2="51131"/>
                        <a14:foregroundMark x1="33032" y1="43741" x2="36802" y2="50075"/>
                        <a14:foregroundMark x1="41026" y1="40573" x2="54449" y2="54600"/>
                        <a14:foregroundMark x1="58220" y1="57466" x2="59578" y2="59879"/>
                        <a14:foregroundMark x1="59578" y1="59879" x2="59578" y2="59879"/>
                        <a14:foregroundMark x1="59578" y1="59879" x2="55807" y2="66214"/>
                        <a14:foregroundMark x1="54751" y1="70437" x2="50528" y2="75716"/>
                        <a14:foregroundMark x1="47059" y1="79638" x2="40724" y2="82353"/>
                        <a14:foregroundMark x1="38612" y1="83107" x2="21418" y2="83107"/>
                        <a14:foregroundMark x1="20362" y1="82805" x2="12519" y2="81297"/>
                        <a14:foregroundMark x1="10860" y1="79940" x2="8748" y2="76772"/>
                        <a14:foregroundMark x1="13273" y1="65158" x2="12519" y2="63348"/>
                        <a14:foregroundMark x1="12519" y1="63348" x2="11161" y2="61689"/>
                        <a14:foregroundMark x1="10106" y1="59578" x2="9804" y2="55354"/>
                        <a14:foregroundMark x1="9351" y1="52489" x2="8446" y2="49774"/>
                        <a14:foregroundMark x1="8446" y1="49020" x2="6938" y2="46154"/>
                        <a14:foregroundMark x1="6938" y1="45098" x2="8748" y2="42383"/>
                        <a14:foregroundMark x1="9804" y1="40271" x2="11916" y2="37406"/>
                        <a14:foregroundMark x1="12519" y1="35596" x2="14630" y2="32127"/>
                        <a14:foregroundMark x1="15385" y1="28959" x2="17798" y2="25490"/>
                        <a14:foregroundMark x1="18854" y1="23680" x2="20965" y2="21569"/>
                        <a14:foregroundMark x1="23077" y1="18100" x2="26697" y2="15686"/>
                        <a14:foregroundMark x1="28808" y1="14178" x2="31523" y2="13575"/>
                        <a14:foregroundMark x1="34389" y1="12519" x2="37104" y2="11011"/>
                        <a14:foregroundMark x1="41780" y1="9955" x2="43439" y2="9955"/>
                        <a14:foregroundMark x1="45551" y1="10407" x2="50226" y2="12821"/>
                        <a14:foregroundMark x1="53997" y1="13876" x2="57164" y2="14932"/>
                        <a14:foregroundMark x1="62443" y1="16742" x2="66667" y2="17798"/>
                        <a14:foregroundMark x1="70890" y1="19457" x2="73756" y2="19457"/>
                        <a14:foregroundMark x1="75415" y1="19457" x2="77225" y2="19155"/>
                        <a14:foregroundMark x1="78281" y1="19457" x2="83560" y2="25490"/>
                        <a14:foregroundMark x1="87029" y1="30015" x2="89442" y2="34238"/>
                        <a14:foregroundMark x1="90950" y1="37104" x2="91252" y2="41629"/>
                        <a14:foregroundMark x1="91554" y1="42685" x2="92006" y2="52941"/>
                        <a14:foregroundMark x1="92006" y1="52941" x2="90950" y2="58522"/>
                        <a14:foregroundMark x1="90950" y1="61689" x2="89442" y2="66516"/>
                        <a14:foregroundMark x1="89140" y1="68627" x2="85219" y2="73906"/>
                        <a14:foregroundMark x1="84615" y1="75415" x2="75113" y2="86576"/>
                        <a14:foregroundMark x1="73756" y1="86878" x2="68778" y2="88989"/>
                        <a14:foregroundMark x1="68778" y1="88989" x2="68778" y2="88989"/>
                        <a14:foregroundMark x1="66667" y1="88989" x2="61689" y2="88688"/>
                        <a14:foregroundMark x1="61086" y1="88386" x2="59276" y2="87632"/>
                        <a14:foregroundMark x1="56863" y1="86576" x2="55053" y2="85822"/>
                        <a14:foregroundMark x1="45551" y1="86576" x2="33635" y2="86576"/>
                        <a14:foregroundMark x1="36501" y1="89442" x2="55053" y2="95777"/>
                        <a14:foregroundMark x1="46606" y1="84163" x2="41327" y2="67572"/>
                        <a14:foregroundMark x1="57919" y1="70437" x2="37858" y2="72549"/>
                        <a14:foregroundMark x1="54449" y1="70437" x2="58974" y2="83107"/>
                        <a14:foregroundMark x1="68477" y1="68326" x2="58974" y2="77074"/>
                        <a14:foregroundMark x1="68778" y1="64857" x2="49321" y2="6033"/>
                        <a14:foregroundMark x1="49321" y1="6033" x2="45249" y2="905"/>
                        <a14:foregroundMark x1="95475" y1="45098" x2="96531" y2="46154"/>
                        <a14:foregroundMark x1="43439" y1="70437" x2="29864" y2="72851"/>
                        <a14:foregroundMark x1="31976" y1="65158" x2="51584" y2="76772"/>
                        <a14:foregroundMark x1="65611" y1="66214" x2="79336" y2="62745"/>
                        <a14:foregroundMark x1="66968" y1="65158" x2="54751" y2="69683"/>
                        <a14:foregroundMark x1="34389" y1="68024" x2="22021" y2="6621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603737" y="2258889"/>
            <a:ext cx="2754937" cy="275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4388624" y="4988629"/>
            <a:ext cx="324865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Second sound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ent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72" name="Google Shape;372;p34" descr="cents - Wiktion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086" y="2694002"/>
            <a:ext cx="1894871" cy="188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4" descr="Ticket Birthday Invitation ALL COLORS with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9478" y="1917255"/>
            <a:ext cx="3260775" cy="278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Zz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379;p35"/>
          <p:cNvSpPr txBox="1"/>
          <p:nvPr/>
        </p:nvSpPr>
        <p:spPr>
          <a:xfrm>
            <a:off x="5147786" y="5621675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z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ip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80" name="Google Shape;380;p35" descr="Zipper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20" y="1521514"/>
            <a:ext cx="3824209" cy="382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 descr="Zebra Clipart Free Stock Photo - Public Domain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2251" y="1875005"/>
            <a:ext cx="3638341" cy="31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ip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88" name="Google Shape;388;p36" descr="Free vector graphic: Sailing, Ship, Boat, Sail, Pirat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7" y="2278825"/>
            <a:ext cx="3001108" cy="271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6" descr="Shark Attack Wave · Free vector graphic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491" y="2278825"/>
            <a:ext cx="3733288" cy="319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/>
          <p:nvPr/>
        </p:nvSpPr>
        <p:spPr>
          <a:xfrm>
            <a:off x="709432" y="1622904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ge “zh”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bei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ge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396" name="Google Shape;396;p37" descr="Camouflage Green Brown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0589" y="4096399"/>
            <a:ext cx="2300288" cy="245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Hh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Head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03" name="Google Shape;403;p38" descr="Free vector graphic: Hippopotamus, Brown, Water, Animal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7" y="2320515"/>
            <a:ext cx="3299863" cy="2464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Ch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39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Ch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ip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11" name="Google Shape;411;p39" descr="Cartoon Kids Clipart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8" y="2324545"/>
            <a:ext cx="3307525" cy="26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9" descr="Swiss Cheese » Illogicopedia - The nonsensical ...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31" b="93910" l="7407" r="91667">
                        <a14:foregroundMark x1="10494" y1="62179" x2="11420" y2="92308"/>
                        <a14:foregroundMark x1="91667" y1="57692" x2="85802" y2="34936"/>
                        <a14:foregroundMark x1="85802" y1="34936" x2="91667" y2="26282"/>
                        <a14:foregroundMark x1="47222" y1="6731" x2="49074" y2="9936"/>
                        <a14:foregroundMark x1="16358" y1="91987" x2="7407" y2="9391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76954" y="2248862"/>
            <a:ext cx="2881719" cy="277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4063592" y="2168510"/>
            <a:ext cx="398312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Oo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5189994" y="5030833"/>
            <a:ext cx="17303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Short 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top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Jj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5147786" y="5677947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J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ump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19" name="Google Shape;419;p40" descr="File:Jellybe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9" y="2324545"/>
            <a:ext cx="3498167" cy="26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0" descr="Free vector graphic: Strawberry, Jar, Jam, Jelly - Fre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7320" y="2177419"/>
            <a:ext cx="2261352" cy="29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Gg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4451930" y="5509134"/>
            <a:ext cx="312203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Second Sound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g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iant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101F"/>
              </a:buClr>
              <a:buSzPts val="3200"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27" name="Google Shape;427;p41" descr="Giraffe Animals Safari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441" y="1214942"/>
            <a:ext cx="2457511" cy="441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1" descr="Ruby Jewel Gem · Free vector graphic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0837" y="2198036"/>
            <a:ext cx="2847835" cy="245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/>
          <p:nvPr/>
        </p:nvSpPr>
        <p:spPr>
          <a:xfrm>
            <a:off x="676903" y="2049327"/>
            <a:ext cx="10942883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Ww</a:t>
            </a:r>
            <a:r>
              <a:rPr kumimoji="0" lang="en-AU" sz="19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Wh</a:t>
            </a:r>
            <a:r>
              <a:rPr kumimoji="0" lang="en-AU" sz="19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  </a:t>
            </a:r>
            <a:endParaRPr kumimoji="0" sz="19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42"/>
          <p:cNvSpPr txBox="1"/>
          <p:nvPr/>
        </p:nvSpPr>
        <p:spPr>
          <a:xfrm>
            <a:off x="5199670" y="5021156"/>
            <a:ext cx="17303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W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ater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Wh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ale </a:t>
            </a:r>
            <a:endParaRPr kumimoji="0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35" name="Google Shape;435;p42" descr="Public Domain Clip Art Image | Water Bottle | I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594" y="4585539"/>
            <a:ext cx="1688047" cy="194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2" descr="File:Arcadia watch c 19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15" y="4228127"/>
            <a:ext cx="1114883" cy="2144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/>
          <p:nvPr/>
        </p:nvSpPr>
        <p:spPr>
          <a:xfrm>
            <a:off x="750278" y="970159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Rr </a:t>
            </a: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Wr</a:t>
            </a:r>
            <a:r>
              <a:rPr kumimoji="0" lang="en-AU" sz="19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4529373" y="4116532"/>
            <a:ext cx="27348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R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un    </a:t>
            </a: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Wr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ite  </a:t>
            </a:r>
            <a:endParaRPr kumimoji="0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43" name="Google Shape;443;p43" descr="Man Runner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807" y="3079507"/>
            <a:ext cx="1506652" cy="278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Yy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50" name="Google Shape;450;p44"/>
          <p:cNvSpPr txBox="1"/>
          <p:nvPr/>
        </p:nvSpPr>
        <p:spPr>
          <a:xfrm>
            <a:off x="3069773" y="5777424"/>
            <a:ext cx="50231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y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ellow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51" name="Google Shape;451;p44" descr="Star Yellow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307" y="2466701"/>
            <a:ext cx="2456279" cy="233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4" descr="Sailboat Clip Art Free Stock Photo - Public Domain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6923" y="1996893"/>
            <a:ext cx="2630420" cy="3216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Ll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58" name="Google Shape;458;p45"/>
          <p:cNvSpPr txBox="1"/>
          <p:nvPr/>
        </p:nvSpPr>
        <p:spPr>
          <a:xfrm>
            <a:off x="5189994" y="5030832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ips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59" name="Google Shape;459;p45" descr="Lips Pink Sexy · Free vector graphic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7" y="2330963"/>
            <a:ext cx="2962571" cy="205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5" descr="Lollipop Candy Food · Free vector graphic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9766" y="1282965"/>
            <a:ext cx="1965375" cy="393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/>
          <p:nvPr/>
        </p:nvSpPr>
        <p:spPr>
          <a:xfrm>
            <a:off x="667228" y="2059003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Xx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46"/>
          <p:cNvSpPr txBox="1"/>
          <p:nvPr/>
        </p:nvSpPr>
        <p:spPr>
          <a:xfrm>
            <a:off x="4578537" y="5213712"/>
            <a:ext cx="366557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K + S = X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67" name="Google Shape;467;p46"/>
          <p:cNvSpPr txBox="1"/>
          <p:nvPr/>
        </p:nvSpPr>
        <p:spPr>
          <a:xfrm>
            <a:off x="5147787" y="5983153"/>
            <a:ext cx="13546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bo</a:t>
            </a: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x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68" name="Google Shape;468;p46" descr="Free vector graphic: Box, Open, Cardboard Box, Cardboar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7" y="2074257"/>
            <a:ext cx="3226715" cy="23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6" descr="Bull Animal Mammal · Free vector graphic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2032" y="1859394"/>
            <a:ext cx="3744573" cy="27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7"/>
          <p:cNvSpPr/>
          <p:nvPr/>
        </p:nvSpPr>
        <p:spPr>
          <a:xfrm>
            <a:off x="667226" y="1656442"/>
            <a:ext cx="1069144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Qq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75" name="Google Shape;475;p47"/>
          <p:cNvSpPr txBox="1"/>
          <p:nvPr/>
        </p:nvSpPr>
        <p:spPr>
          <a:xfrm>
            <a:off x="4329084" y="5213712"/>
            <a:ext cx="336773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K + W = Q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76" name="Google Shape;476;p47"/>
          <p:cNvSpPr txBox="1"/>
          <p:nvPr/>
        </p:nvSpPr>
        <p:spPr>
          <a:xfrm>
            <a:off x="5147786" y="5983153"/>
            <a:ext cx="1730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q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ueen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477" name="Google Shape;477;p47" descr="Clipart - Queen of Clu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986" y="1412119"/>
            <a:ext cx="2230615" cy="339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7" descr="Turtz on the Go: 4.9 Magnitude Earthquake Jolts Eastern Samar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8048" l="4000" r="96762">
                        <a14:foregroundMark x1="60952" y1="5405" x2="32952" y2="17718"/>
                        <a14:foregroundMark x1="32381" y1="18468" x2="10286" y2="35586"/>
                        <a14:foregroundMark x1="10286" y1="35586" x2="62476" y2="46246"/>
                        <a14:foregroundMark x1="62476" y1="46246" x2="90095" y2="43544"/>
                        <a14:foregroundMark x1="90095" y1="43544" x2="96952" y2="41141"/>
                        <a14:foregroundMark x1="74095" y1="44895" x2="51810" y2="72072"/>
                        <a14:foregroundMark x1="51810" y1="72072" x2="48571" y2="89640"/>
                        <a14:foregroundMark x1="51238" y1="91742" x2="51048" y2="98348"/>
                        <a14:foregroundMark x1="57143" y1="37838" x2="53714" y2="14715"/>
                        <a14:foregroundMark x1="53714" y1="14715" x2="46857" y2="2703"/>
                        <a14:foregroundMark x1="46857" y1="3003" x2="51238" y2="3153"/>
                        <a14:foregroundMark x1="22286" y1="22072" x2="4000" y2="35586"/>
                        <a14:foregroundMark x1="4000" y1="35586" x2="7048" y2="4414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558590" y="1656441"/>
            <a:ext cx="2800081" cy="355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>
            <a:off x="4063592" y="2168510"/>
            <a:ext cx="398312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Uu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5189994" y="5030833"/>
            <a:ext cx="17303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Short 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rub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2967297" y="2168510"/>
            <a:ext cx="617571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oo 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4522269" y="5058967"/>
            <a:ext cx="306577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Short O/U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oo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k p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u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/>
        </p:nvSpPr>
        <p:spPr>
          <a:xfrm>
            <a:off x="280925" y="706925"/>
            <a:ext cx="116172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ai ay ey eigh</a:t>
            </a:r>
            <a:endParaRPr kumimoji="0" sz="1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4263526" y="4430126"/>
            <a:ext cx="39495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Long 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P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ai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d    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3F101F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Tr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3F101F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ay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Th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ey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  N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eigh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101F"/>
              </a:buClr>
              <a:buSzPts val="3200"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/>
          <p:nvPr/>
        </p:nvSpPr>
        <p:spPr>
          <a:xfrm>
            <a:off x="2784417" y="936135"/>
            <a:ext cx="6541475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ee</a:t>
            </a:r>
            <a:r>
              <a:rPr kumimoji="0" lang="en-AU" sz="19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AU" sz="19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ea</a:t>
            </a:r>
            <a:endParaRPr kumimoji="0" sz="19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5240689" y="4352246"/>
            <a:ext cx="19966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Long 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</a:t>
            </a: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b</a:t>
            </a:r>
            <a:r>
              <a:rPr kumimoji="0" lang="en-A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ea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568755" y="1340546"/>
            <a:ext cx="10972800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Tx/>
              <a:buNone/>
              <a:tabLst/>
              <a:defRPr/>
            </a:pPr>
            <a:r>
              <a:rPr kumimoji="0" lang="en-AU" sz="19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ie  igh y</a:t>
            </a:r>
            <a:endParaRPr kumimoji="0" sz="19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444897" y="5410661"/>
            <a:ext cx="322051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Long 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p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ie 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h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igh</a:t>
            </a:r>
            <a:r>
              <a:rPr kumimoji="0" lang="en-A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 m</a:t>
            </a:r>
            <a:r>
              <a:rPr kumimoji="0" lang="en-AU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cBold" panose="00000400000000000000" pitchFamily="2" charset="0"/>
                <a:ea typeface="+mn-ea"/>
                <a:cs typeface="Arial"/>
                <a:sym typeface="Arial"/>
              </a:rPr>
              <a:t>y</a:t>
            </a:r>
            <a:endParaRPr kumimoji="0" sz="3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cBold" panose="00000400000000000000" pitchFamily="2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onics Subject for Pre-K: Handwriting by Slidesgo">
  <a:themeElements>
    <a:clrScheme name="Simple Light">
      <a:dk1>
        <a:srgbClr val="3F101F"/>
      </a:dk1>
      <a:lt1>
        <a:srgbClr val="FFFFFF"/>
      </a:lt1>
      <a:dk2>
        <a:srgbClr val="8F2EF0"/>
      </a:dk2>
      <a:lt2>
        <a:srgbClr val="6A44F2"/>
      </a:lt2>
      <a:accent1>
        <a:srgbClr val="2F7AED"/>
      </a:accent1>
      <a:accent2>
        <a:srgbClr val="55D2B7"/>
      </a:accent2>
      <a:accent3>
        <a:srgbClr val="FF7847"/>
      </a:accent3>
      <a:accent4>
        <a:srgbClr val="F9C54F"/>
      </a:accent4>
      <a:accent5>
        <a:srgbClr val="EFEFEF"/>
      </a:accent5>
      <a:accent6>
        <a:srgbClr val="D9D9D9"/>
      </a:accent6>
      <a:hlink>
        <a:srgbClr val="3F10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189</Words>
  <Application>Microsoft Office PowerPoint</Application>
  <PresentationFormat>Widescreen</PresentationFormat>
  <Paragraphs>123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Nunito</vt:lpstr>
      <vt:lpstr>Poppins</vt:lpstr>
      <vt:lpstr>VicBold</vt:lpstr>
      <vt:lpstr>Phonics Subject for Pre-K: Handwriting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Nowland</dc:creator>
  <cp:lastModifiedBy>Emily NOWLAND</cp:lastModifiedBy>
  <cp:revision>4</cp:revision>
  <dcterms:created xsi:type="dcterms:W3CDTF">2022-03-06T03:52:14Z</dcterms:created>
  <dcterms:modified xsi:type="dcterms:W3CDTF">2023-07-17T06:03:48Z</dcterms:modified>
</cp:coreProperties>
</file>